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Source Code Pro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Code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4.jpg"/><Relationship Id="rId5" Type="http://schemas.openxmlformats.org/officeDocument/2006/relationships/image" Target="../media/image13.jpg"/><Relationship Id="rId6" Type="http://schemas.openxmlformats.org/officeDocument/2006/relationships/image" Target="../media/image7.jpg"/><Relationship Id="rId7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11.jpg"/><Relationship Id="rId5" Type="http://schemas.openxmlformats.org/officeDocument/2006/relationships/image" Target="../media/image8.jpg"/><Relationship Id="rId6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Name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experience designer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</a:t>
            </a:r>
            <a:endParaRPr/>
          </a:p>
        </p:txBody>
      </p:sp>
      <p:sp>
        <p:nvSpPr>
          <p:cNvPr id="138" name="Google Shape;138;p22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Your Name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www.example.com</a:t>
            </a:r>
            <a:endParaRPr sz="1400"/>
          </a:p>
        </p:txBody>
      </p:sp>
      <p:pic>
        <p:nvPicPr>
          <p:cNvPr descr="Upward shot of Golden Gate Bridge against blue sky" id="139" name="Google Shape;139;p22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en"/>
              <a:t>I’m passionate about building great products that make people’s lives easier. I have over 10 years of experience strategizing innovative digital experiences for small startups to the world’s biggest brands.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 grew up in Anytown, am an avid kayaker, and I’m excited to partner with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 &amp; expertise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Motion design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User experience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Physical Computing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Portfolio samples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name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  <p:pic>
        <p:nvPicPr>
          <p:cNvPr descr="Open Chromebook laptop computer"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desktop application" id="96" name="Google Shape;96;p17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mple wireframe for mobile application" id="98" name="Google Shape;9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1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4" name="Google Shape;104;p18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closeup of a hand pushing a knob on an audio mixer" id="106" name="Google Shape;106;p18"/>
          <p:cNvPicPr preferRelativeResize="0"/>
          <p:nvPr/>
        </p:nvPicPr>
        <p:blipFill rotWithShape="1">
          <a:blip r:embed="rId4">
            <a:alphaModFix/>
          </a:blip>
          <a:srcRect b="23255" l="6112" r="0" t="4207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vintage cameras on a wooden shelf" id="107" name="Google Shape;107;p18"/>
          <p:cNvPicPr preferRelativeResize="0"/>
          <p:nvPr/>
        </p:nvPicPr>
        <p:blipFill rotWithShape="1">
          <a:blip r:embed="rId5">
            <a:alphaModFix/>
          </a:blip>
          <a:srcRect b="14402" l="1512" r="1503" t="22481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rtistic overhead shot of caramel-colored coffee in a white mug on a red solid background" id="108" name="Google Shape;108;p18"/>
          <p:cNvPicPr preferRelativeResize="0"/>
          <p:nvPr/>
        </p:nvPicPr>
        <p:blipFill rotWithShape="1">
          <a:blip r:embed="rId6">
            <a:alphaModFix/>
          </a:blip>
          <a:srcRect b="12597" l="8753" r="8745" t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0" name="Google Shape;110;p18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  <p:pic>
        <p:nvPicPr>
          <p:cNvPr descr="Modern, round computer speaker " id="111" name="Google Shape;111;p18"/>
          <p:cNvPicPr preferRelativeResize="0"/>
          <p:nvPr/>
        </p:nvPicPr>
        <p:blipFill rotWithShape="1">
          <a:blip r:embed="rId7">
            <a:alphaModFix/>
          </a:blip>
          <a:srcRect b="17225" l="8674" r="33304" t="22204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Project name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13" name="Google Shape;113;p18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Lorem ipsum dolor sit amet, consectetur adipiscing elit, sed do eiusmod tempor incididunt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Career highlights</a:t>
            </a:r>
            <a:endParaRPr/>
          </a:p>
        </p:txBody>
      </p:sp>
      <p:sp>
        <p:nvSpPr>
          <p:cNvPr id="119" name="Google Shape;119;p19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UX Director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Present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Sr. Designer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September 20XX - August 20XX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Designer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Company Name, Location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June 20XX - July 20XX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Acme Design Award recipient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i="1" lang="en" sz="2400"/>
              <a:t>Parker Music campaign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of protractor ruler on top of architectural diagrams" id="129" name="Google Shape;129;p21"/>
          <p:cNvPicPr preferRelativeResize="0"/>
          <p:nvPr/>
        </p:nvPicPr>
        <p:blipFill rotWithShape="1">
          <a:blip r:embed="rId3">
            <a:alphaModFix/>
          </a:blip>
          <a:srcRect b="3852" l="11076" r="29814" t="3769"/>
          <a:stretch/>
        </p:blipFill>
        <p:spPr>
          <a:xfrm>
            <a:off x="433450" y="434175"/>
            <a:ext cx="4090926" cy="42616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ide view of hands writing in a notebook at a cafe" id="130" name="Google Shape;130;p21"/>
          <p:cNvPicPr preferRelativeResize="0"/>
          <p:nvPr/>
        </p:nvPicPr>
        <p:blipFill rotWithShape="1">
          <a:blip r:embed="rId4">
            <a:alphaModFix/>
          </a:blip>
          <a:srcRect b="26446" l="187" r="53022" t="12064"/>
          <a:stretch/>
        </p:blipFill>
        <p:spPr>
          <a:xfrm>
            <a:off x="4695824" y="434175"/>
            <a:ext cx="1891827" cy="16659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verhead shot of the components of a typewriter" id="131" name="Google Shape;131;p21"/>
          <p:cNvPicPr preferRelativeResize="0"/>
          <p:nvPr/>
        </p:nvPicPr>
        <p:blipFill rotWithShape="1">
          <a:blip r:embed="rId5">
            <a:alphaModFix/>
          </a:blip>
          <a:srcRect b="15315" l="32807" r="14776" t="15322"/>
          <a:stretch/>
        </p:blipFill>
        <p:spPr>
          <a:xfrm>
            <a:off x="6800775" y="434175"/>
            <a:ext cx="1918200" cy="16658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wo classic cars in front of two yellow garage doors" id="132" name="Google Shape;132;p21"/>
          <p:cNvPicPr preferRelativeResize="0"/>
          <p:nvPr/>
        </p:nvPicPr>
        <p:blipFill rotWithShape="1">
          <a:blip r:embed="rId6">
            <a:alphaModFix/>
          </a:blip>
          <a:srcRect b="8267" l="11341" r="5931" t="17515"/>
          <a:stretch/>
        </p:blipFill>
        <p:spPr>
          <a:xfrm>
            <a:off x="4695825" y="2289750"/>
            <a:ext cx="4023152" cy="2406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